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Introducción a matplotlib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Funciones clave y uso en probabilidad y estadística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Jean Pierre Mora Cepeda 20231020105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525" y="1469946"/>
            <a:ext cx="7986951" cy="10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matplotlib: herramienta esencial para estadística en Python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78525" y="2683550"/>
            <a:ext cx="3933230" cy="2206347"/>
          </a:xfrm>
          <a:prstGeom prst="roundRect">
            <a:avLst>
              <a:gd name="adj" fmla="val 314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1403" y="2856428"/>
            <a:ext cx="495895" cy="495895"/>
          </a:xfrm>
          <a:prstGeom prst="roundRect">
            <a:avLst>
              <a:gd name="adj" fmla="val 18437543"/>
            </a:avLst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730" y="2992755"/>
            <a:ext cx="223123" cy="2231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403" y="3472696"/>
            <a:ext cx="277641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Visualizar para comprender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1403" y="3803094"/>
            <a:ext cx="3587472" cy="685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gráficos transforman números abstractos en patrones visuales comprensibles, esenciales para el análisis y la comunicación de resultados.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4632127" y="2683550"/>
            <a:ext cx="3933349" cy="2206347"/>
          </a:xfrm>
          <a:prstGeom prst="roundRect">
            <a:avLst>
              <a:gd name="adj" fmla="val 314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05005" y="2856428"/>
            <a:ext cx="495895" cy="495895"/>
          </a:xfrm>
          <a:prstGeom prst="roundRect">
            <a:avLst>
              <a:gd name="adj" fmla="val 18437543"/>
            </a:avLst>
          </a:prstGeom>
          <a:solidFill>
            <a:srgbClr val="FFFF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1332" y="2992755"/>
            <a:ext cx="223123" cy="2231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05005" y="3472696"/>
            <a:ext cx="2235160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Flexibilidad y potencia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805005" y="3803094"/>
            <a:ext cx="3587591" cy="913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matplotlib ofrece control total sobre gráficos estadísticos y probabilísticos, desde histogramas básicos hasta visualizaciones complejas personalizadas.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578525" y="5010269"/>
            <a:ext cx="7986951" cy="1749385"/>
          </a:xfrm>
          <a:prstGeom prst="roundRect">
            <a:avLst>
              <a:gd name="adj" fmla="val 39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51403" y="5183148"/>
            <a:ext cx="495895" cy="495895"/>
          </a:xfrm>
          <a:prstGeom prst="roundRect">
            <a:avLst>
              <a:gd name="adj" fmla="val 18437543"/>
            </a:avLst>
          </a:prstGeom>
          <a:solidFill>
            <a:srgbClr val="FFFF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30" y="5319474"/>
            <a:ext cx="223123" cy="2231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1403" y="5799415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Explora y profundiza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51403" y="6129814"/>
            <a:ext cx="7641193" cy="45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Combina matplotlib con numpy y scipy para análisis estadístico avanzado. El ecosistema Python te permite ir más allá en ciencia de datos.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1396" y="915829"/>
            <a:ext cx="1385649" cy="354806"/>
          </a:xfrm>
          <a:prstGeom prst="roundRect">
            <a:avLst>
              <a:gd name="adj" fmla="val 18709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>
          <a:xfrm>
            <a:off x="809863" y="975003"/>
            <a:ext cx="1148715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FUNDAMENTOS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91396" y="1339453"/>
            <a:ext cx="12463820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¿Por qué matplotlib para estadística y probabilidad?</a:t>
            </a:r>
            <a:endParaRPr lang="en-US" sz="3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396" y="2408277"/>
            <a:ext cx="8442246" cy="471189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480947" y="2214801"/>
            <a:ext cx="4607838" cy="5098852"/>
          </a:xfrm>
          <a:prstGeom prst="roundRect">
            <a:avLst>
              <a:gd name="adj" fmla="val 3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678472" y="2822615"/>
            <a:ext cx="4212788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 biblioteca estándar de visualización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678472" y="3611880"/>
            <a:ext cx="4212788" cy="2069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matplotlib es la herramienta fundamental para crear visualizaciones en Python, especialmente en ciencia de datos y análisis estadístico. Su versatilidad permite transformar datos numéricos en gráficos comprensibles que revelan patrones, distribuciones y tendencias ocultas.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678472" y="5836087"/>
            <a:ext cx="4212788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integra perfectamente con numpy, scipy y pandas, formando un ecosistema completo para análisis estadístico profesional.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0812" y="635556"/>
            <a:ext cx="1967984" cy="432197"/>
          </a:xfrm>
          <a:prstGeom prst="roundRect">
            <a:avLst>
              <a:gd name="adj" fmla="val 1734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2258" y="762357"/>
            <a:ext cx="178475" cy="1784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9911" y="710089"/>
            <a:ext cx="1417439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DISTRIBUCIONES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0812" y="1155502"/>
            <a:ext cx="130687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hist(): Histogramas para visualizar distribuciones</a:t>
            </a:r>
            <a:endParaRPr lang="en-US" sz="4350" dirty="0"/>
          </a:p>
        </p:txBody>
      </p:sp>
      <p:sp>
        <p:nvSpPr>
          <p:cNvPr id="6" name="Shape 3"/>
          <p:cNvSpPr/>
          <p:nvPr/>
        </p:nvSpPr>
        <p:spPr>
          <a:xfrm>
            <a:off x="780812" y="2879050"/>
            <a:ext cx="4209931" cy="4714875"/>
          </a:xfrm>
          <a:prstGeom prst="roundRect">
            <a:avLst>
              <a:gd name="adj" fmla="val 2226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11292" y="2909530"/>
            <a:ext cx="4148971" cy="669250"/>
          </a:xfrm>
          <a:prstGeom prst="roundRect">
            <a:avLst>
              <a:gd name="adj" fmla="val 8536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2718435" y="3031212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034296" y="3798213"/>
            <a:ext cx="289381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fundamental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4296" y="4278273"/>
            <a:ext cx="3702963" cy="1769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función 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hist()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representa la frecuencia o densidad de datos agrupándolos en intervalos llamados "bins" o cajones, permitiendo observar la forma de la distribución.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0175" y="2879050"/>
            <a:ext cx="4209931" cy="4714875"/>
          </a:xfrm>
          <a:prstGeom prst="roundRect">
            <a:avLst>
              <a:gd name="adj" fmla="val 2226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40655" y="2909530"/>
            <a:ext cx="4148971" cy="669250"/>
          </a:xfrm>
          <a:prstGeom prst="roundRect">
            <a:avLst>
              <a:gd name="adj" fmla="val 8536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7147798" y="3031212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5463659" y="379821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Parámetros clave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5463659" y="4278273"/>
            <a:ext cx="3702963" cy="3062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bins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cantidad de cajones o intervalos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range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límites del rango de valores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density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normalización a densidad de probabilidad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cumulative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histograma acumulado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39538" y="2879050"/>
            <a:ext cx="4209931" cy="4714875"/>
          </a:xfrm>
          <a:prstGeom prst="roundRect">
            <a:avLst>
              <a:gd name="adj" fmla="val 2226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70018" y="2909530"/>
            <a:ext cx="4148971" cy="669250"/>
          </a:xfrm>
          <a:prstGeom prst="roundRect">
            <a:avLst>
              <a:gd name="adj" fmla="val 8536"/>
            </a:avLst>
          </a:prstGeom>
          <a:solidFill>
            <a:srgbClr val="404040"/>
          </a:solidFill>
          <a:ln/>
        </p:spPr>
      </p:sp>
      <p:sp>
        <p:nvSpPr>
          <p:cNvPr id="18" name="Text 15"/>
          <p:cNvSpPr/>
          <p:nvPr/>
        </p:nvSpPr>
        <p:spPr>
          <a:xfrm>
            <a:off x="11577161" y="3031212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9893022" y="379821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Aplicación práctica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9893022" y="4278273"/>
            <a:ext cx="3702963" cy="1769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histogramas son esenciales para análisis exploratorio, permitiendo identificar la distribución subyacente de los datos, detectar sesgos y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3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Ejemplo visual de histograma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11047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45481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Distribución de expectativa de vida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690229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Histograma con 5 bins mostrando cómo se agrupan los países según su expectativa de vida promedio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611047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Bordes visibles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433589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contornos claros facilitan la distinción entre intervalos y mejoran la legibilidad del gráfico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6047" y="773192"/>
            <a:ext cx="1890117" cy="399455"/>
          </a:xfrm>
          <a:prstGeom prst="roundRect">
            <a:avLst>
              <a:gd name="adj" fmla="val 18171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5587" y="886539"/>
            <a:ext cx="172760" cy="172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4667" y="837962"/>
            <a:ext cx="137195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DISTRIBUCIONES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6047" y="1254919"/>
            <a:ext cx="11416784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Visualizando distribuciones de probabilidad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56047" y="2238494"/>
            <a:ext cx="1311830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combinación de matplotlib con scipy.stats permite modelar y visualizar distribuciones probabilísticas fundamentales en estadística.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7" y="2807137"/>
            <a:ext cx="1790224" cy="17902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6047" y="4854416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Binomial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6047" y="5315307"/>
            <a:ext cx="3086695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Modela número de éxitos en n ensayos independientes con probabilidad p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798" y="2807137"/>
            <a:ext cx="1790343" cy="17903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99798" y="4854535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Normal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4099798" y="5315426"/>
            <a:ext cx="3086814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Distribución gaussiana, fundamental en estadística inferencial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668" y="2807137"/>
            <a:ext cx="1790343" cy="17903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668" y="4854535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Poisson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3668" y="5315426"/>
            <a:ext cx="308681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Eventos raros en intervalo fijo de tiempo o espacio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39" y="2807137"/>
            <a:ext cx="1790343" cy="179034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87539" y="4854535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Exponencial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10787539" y="5315426"/>
            <a:ext cx="3086814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Tiempo entre eventos en proceso de Poisson</a:t>
            </a:r>
            <a:endParaRPr lang="en-US" sz="1700" dirty="0"/>
          </a:p>
        </p:txBody>
      </p:sp>
      <p:sp>
        <p:nvSpPr>
          <p:cNvPr id="19" name="Shape 12"/>
          <p:cNvSpPr/>
          <p:nvPr/>
        </p:nvSpPr>
        <p:spPr>
          <a:xfrm>
            <a:off x="756047" y="6558677"/>
            <a:ext cx="13118306" cy="897612"/>
          </a:xfrm>
          <a:prstGeom prst="roundRect">
            <a:avLst>
              <a:gd name="adj" fmla="val 10108"/>
            </a:avLst>
          </a:prstGeom>
          <a:solidFill>
            <a:srgbClr val="262626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26" y="6883360"/>
            <a:ext cx="269915" cy="21597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457920" y="6818233"/>
            <a:ext cx="122004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Funciones clave: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pmf()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distribuciones discretas,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pdf()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continuas, 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cdf()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función acumulativa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467" y="1084778"/>
            <a:ext cx="11715631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cdf(): Función de distribución acumulada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553" y="2677835"/>
            <a:ext cx="6306145" cy="37427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019" y="3592620"/>
            <a:ext cx="536839" cy="5368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729" y="5401431"/>
            <a:ext cx="1567569" cy="60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Interpretar cuantiles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0686" y="3593627"/>
            <a:ext cx="536839" cy="5368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72163" y="5552417"/>
            <a:ext cx="1567569" cy="30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Trazar curva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5119" y="3593627"/>
            <a:ext cx="536839" cy="53683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4386" y="5401431"/>
            <a:ext cx="1567569" cy="60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Calcular probabilidad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9622512" y="2123956"/>
            <a:ext cx="333458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Probabilidades acumuladas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9622512" y="2600920"/>
            <a:ext cx="4327922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función de distribución acumulada (CDF) muestra la probabilidad de que una variable aleatoria sea menor o igual a un valor específico x.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9622512" y="3927038"/>
            <a:ext cx="4327922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 fundamental para: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9622512" y="4373404"/>
            <a:ext cx="4327922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Calcular probabilidades en intervalos</a:t>
            </a:r>
            <a:endParaRPr lang="en-US" sz="150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Determinar percentiles y cuantiles</a:t>
            </a:r>
            <a:endParaRPr lang="en-US" sz="150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Comparar distribuciones teóricas con datos empíricos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9622512" y="5818584"/>
            <a:ext cx="4327922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 distribuciones discretas se usa 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numpy.cumsum()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mientras que para continuas se emplea directamente la función 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highlight>
                  <a:srgbClr val="25232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cdf()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scipy.stats.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16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27690"/>
            <a:ext cx="9385459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Visualización conjunta: PMF y CDF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4460200"/>
            <a:ext cx="6530816" cy="896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459" y="557807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PMF (izquierda)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8459" y="6061115"/>
            <a:ext cx="608266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Probabilidad puntual para cada valor discreto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460200"/>
            <a:ext cx="6530816" cy="896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9276" y="557807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CDF (derecha)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39276" y="6061115"/>
            <a:ext cx="608266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Probabilidad acumulada mostrando el crecimiento escalonado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84384" y="7246977"/>
            <a:ext cx="13061633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visualización dual permite comprender simultáneamente las probabilidades individuales y su acumulación progresiva.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18686"/>
            <a:ext cx="223706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94291"/>
            <a:ext cx="19496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GRÁFICOS AVANZADOS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5089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Diagramas estadísticos avanzados en matplotlib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08615"/>
            <a:ext cx="1497092" cy="9252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4369" y="3208615"/>
            <a:ext cx="23780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Boxplot (Diagrama de caja)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574369" y="4407694"/>
            <a:ext cx="23780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Visualiza la mediana, cuartiles Q1 y Q3, rango intercuartílico y valores atípicos (outliers). Ideal para comparar distribuciones entre grupos.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08615"/>
            <a:ext cx="1497092" cy="925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6472" y="3208615"/>
            <a:ext cx="23780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Violin plot (Diagrama de violín)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16472" y="4407694"/>
            <a:ext cx="23780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Combina boxplot con estimación de densidad de kernel, mostrando la forma completa de la distribución de datos.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08615"/>
            <a:ext cx="1497092" cy="9252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58575" y="3208615"/>
            <a:ext cx="2378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Barras de error (Error bars)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458575" y="4053364"/>
            <a:ext cx="23780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Representan la incertidumbre o variabilidad en estimaciones estadísticas mediante intervalos de confianza o desviaciones estándar.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07068" y="510897"/>
            <a:ext cx="1064776" cy="301228"/>
          </a:xfrm>
          <a:prstGeom prst="roundRect">
            <a:avLst>
              <a:gd name="adj" fmla="val 19425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11486" y="591860"/>
            <a:ext cx="139303" cy="139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0441" y="563047"/>
            <a:ext cx="646986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PRÁCTICA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307068" y="865584"/>
            <a:ext cx="9945172" cy="544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Ejemplo práctico: Análisis exploratorio de datos</a:t>
            </a:r>
            <a:endParaRPr lang="en-US" sz="3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68" y="1760696"/>
            <a:ext cx="7661791" cy="42762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01294" y="2780705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Enfoque integrado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401294" y="3186351"/>
            <a:ext cx="3929420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análisis exploratorio efectivo combina múltiples visualizaciones para obtener una comprensión completa de los datos: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401294" y="4045268"/>
            <a:ext cx="3929420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 matplotlib y scipy.stats puedes crear estas visualizaciones con pocas líneas de código Python, facilitando la selección del modelo estadístico adecuado.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307068" y="6337697"/>
            <a:ext cx="17406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1307068" y="6610707"/>
            <a:ext cx="3916323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307068" y="6743462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Histogramas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307068" y="7095649"/>
            <a:ext cx="3916323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Identificar la forma de distribución y detectar sesgos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5356979" y="6337697"/>
            <a:ext cx="17406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5356979" y="6610707"/>
            <a:ext cx="3916323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5356979" y="6743462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Boxplots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356979" y="7095649"/>
            <a:ext cx="3916323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Localizar outliers y comparar grupos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9406890" y="6337697"/>
            <a:ext cx="17406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9406890" y="6610707"/>
            <a:ext cx="3916323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9406890" y="6743462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CDF empírica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9406890" y="7095649"/>
            <a:ext cx="3916323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Verificar ajuste a modelos teóricos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2026-02-25T00:25:06Z</dcterms:created>
  <dcterms:modified xsi:type="dcterms:W3CDTF">2026-02-25T00:25:06Z</dcterms:modified>
</cp:coreProperties>
</file>